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84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6.8.2017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6.8.2017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6.8.2017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6.8.2017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369122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Ekran Gösterisi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grundig</dc:creator>
  <cp:lastModifiedBy>grundig</cp:lastModifiedBy>
  <cp:revision>1</cp:revision>
  <dcterms:created xsi:type="dcterms:W3CDTF">2017-08-06T19:59:46Z</dcterms:created>
  <dcterms:modified xsi:type="dcterms:W3CDTF">2017-08-06T20:00:18Z</dcterms:modified>
</cp:coreProperties>
</file>